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0" d="100"/>
          <a:sy n="90" d="100"/>
        </p:scale>
        <p:origin x="-8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54036-570C-DE40-B113-FEA34F07ACB8}" type="datetimeFigureOut">
              <a:rPr lang="en-US" smtClean="0"/>
              <a:t>4/23/10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34E988-9C3E-AD41-9F52-F63A678AA24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4E988-9C3E-AD41-9F52-F63A678AA24F}"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4E988-9C3E-AD41-9F52-F63A678AA24F}"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F4CA79-F6D9-DB44-8622-5DB98235A612}"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F4CA79-F6D9-DB44-8622-5DB98235A612}"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F4CA79-F6D9-DB44-8622-5DB98235A612}"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4CA79-F6D9-DB44-8622-5DB98235A612}"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4CA79-F6D9-DB44-8622-5DB98235A612}"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4CA79-F6D9-DB44-8622-5DB98235A612}"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4CA79-F6D9-DB44-8622-5DB98235A612}"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DB8C2C-2C53-3C4B-B557-6FE11012C26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r>
              <a:rPr lang="en-US" sz="2400" dirty="0" smtClean="0"/>
              <a:t>One day it was a beautiful day everyone was enjoying it and it was a morning people were buying breakfast for themselves and for their children until, suddenly...</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fontScale="85000" lnSpcReduction="10000"/>
          </a:bodyPr>
          <a:lstStyle/>
          <a:p>
            <a:r>
              <a:rPr lang="en-US" sz="2400" dirty="0" smtClean="0"/>
              <a:t>An army came and destroyed </a:t>
            </a:r>
            <a:r>
              <a:rPr lang="en-US" sz="2400" dirty="0" smtClean="0"/>
              <a:t>everything. They were called the </a:t>
            </a:r>
            <a:r>
              <a:rPr lang="en-US" sz="2400" dirty="0" err="1" smtClean="0"/>
              <a:t>Boston’s,Boston</a:t>
            </a:r>
            <a:r>
              <a:rPr lang="en-US" sz="2400" dirty="0" smtClean="0"/>
              <a:t> people did not like Irish peopl</a:t>
            </a:r>
            <a:r>
              <a:rPr lang="en-US" sz="2400" dirty="0" smtClean="0"/>
              <a:t>e that is why they destroyed </a:t>
            </a:r>
            <a:r>
              <a:rPr lang="en-US" sz="2400" dirty="0" err="1" smtClean="0"/>
              <a:t>everything.They</a:t>
            </a:r>
            <a:r>
              <a:rPr lang="en-US" sz="2400" dirty="0" smtClean="0"/>
              <a:t> both are worst worst </a:t>
            </a:r>
            <a:r>
              <a:rPr lang="en-US" sz="2400" dirty="0" err="1" smtClean="0"/>
              <a:t>enemies.They</a:t>
            </a:r>
            <a:r>
              <a:rPr lang="en-US" sz="2400" dirty="0" smtClean="0"/>
              <a:t> are worst enemies because one day they were friends but then they started to fight because one person from the Boston’s hit a Irish person and the Irish people thought that they did that on purpose and the Boston people got mad because the Irish people did not believe them that is how they are enemies.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fontScale="85000" lnSpcReduction="10000"/>
          </a:bodyPr>
          <a:lstStyle/>
          <a:p>
            <a:r>
              <a:rPr lang="en-US" sz="2400" dirty="0" smtClean="0"/>
              <a:t>As they kept on destroying the place Princess Aileen and Prince Ares in </a:t>
            </a:r>
            <a:r>
              <a:rPr lang="en-US" sz="2400" dirty="0" err="1" smtClean="0"/>
              <a:t>spanish</a:t>
            </a:r>
            <a:r>
              <a:rPr lang="en-US" sz="2400" dirty="0" smtClean="0"/>
              <a:t>  kept on saying </a:t>
            </a:r>
          </a:p>
          <a:p>
            <a:r>
              <a:rPr lang="en-US" sz="2400" dirty="0" smtClean="0"/>
              <a:t>“</a:t>
            </a:r>
            <a:r>
              <a:rPr lang="en-US" sz="2400" dirty="0" smtClean="0"/>
              <a:t>Stop stop we </a:t>
            </a:r>
            <a:r>
              <a:rPr lang="en-US" sz="2400" dirty="0" err="1" smtClean="0"/>
              <a:t>damand</a:t>
            </a:r>
            <a:r>
              <a:rPr lang="en-US" sz="2400" dirty="0" smtClean="0"/>
              <a:t>  you to stop stop STOP!”</a:t>
            </a:r>
          </a:p>
          <a:p>
            <a:r>
              <a:rPr lang="en-US" sz="2400" dirty="0" smtClean="0"/>
              <a:t>So Princess Aileen </a:t>
            </a:r>
            <a:r>
              <a:rPr lang="en-US" sz="2400" dirty="0" err="1" smtClean="0"/>
              <a:t>ran,and</a:t>
            </a:r>
            <a:r>
              <a:rPr lang="en-US" sz="2400" dirty="0" smtClean="0"/>
              <a:t> behind followed Prince </a:t>
            </a:r>
            <a:r>
              <a:rPr lang="en-US" sz="2400" dirty="0" err="1" smtClean="0"/>
              <a:t>Ares.Aileen</a:t>
            </a:r>
            <a:r>
              <a:rPr lang="en-US" sz="2400" dirty="0" smtClean="0"/>
              <a:t> was running to her mother because she had to tell her mother and her father </a:t>
            </a:r>
            <a:r>
              <a:rPr lang="en-US" sz="2400" dirty="0" err="1" smtClean="0"/>
              <a:t>too.When</a:t>
            </a:r>
            <a:r>
              <a:rPr lang="en-US" sz="2400" dirty="0" smtClean="0"/>
              <a:t> Aileen’s mother and father the King and Queen found out they called their own army the head of the army found </a:t>
            </a:r>
            <a:r>
              <a:rPr lang="en-US" sz="2400" dirty="0" err="1" smtClean="0"/>
              <a:t>out,he</a:t>
            </a:r>
            <a:r>
              <a:rPr lang="en-US" sz="2400" dirty="0" smtClean="0"/>
              <a:t> said to the army</a:t>
            </a:r>
          </a:p>
          <a:p>
            <a:endParaRPr lang="en-US" sz="24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fontScale="77500" lnSpcReduction="20000"/>
          </a:bodyPr>
          <a:lstStyle/>
          <a:p>
            <a:r>
              <a:rPr lang="en-US" sz="2400" dirty="0" smtClean="0"/>
              <a:t>“Alright let’s go kick some butt’s”</a:t>
            </a:r>
          </a:p>
          <a:p>
            <a:r>
              <a:rPr lang="en-US" sz="2400" dirty="0" smtClean="0"/>
              <a:t>“Yeah let’s go kick some butt’s the boss is right”.</a:t>
            </a:r>
          </a:p>
          <a:p>
            <a:r>
              <a:rPr lang="en-US" sz="2400" dirty="0" smtClean="0"/>
              <a:t>They put their things on such as their helmet’s sword’s shield’s that kind of </a:t>
            </a:r>
            <a:r>
              <a:rPr lang="en-US" sz="2400" dirty="0" err="1" smtClean="0"/>
              <a:t>stuff.Then</a:t>
            </a:r>
            <a:r>
              <a:rPr lang="en-US" sz="2400" dirty="0" smtClean="0"/>
              <a:t> the two army’s started to fight. When Princess Aileen and Prince Ares saw that the two army’s were fighting Prince Ares said to Princess Aileen</a:t>
            </a:r>
          </a:p>
          <a:p>
            <a:r>
              <a:rPr lang="en-US" sz="2400" dirty="0" smtClean="0"/>
              <a:t>“Watch out!”.                                                 </a:t>
            </a:r>
            <a:r>
              <a:rPr lang="en-US" sz="2400" dirty="0" err="1" smtClean="0"/>
              <a:t>Kabbooom</a:t>
            </a:r>
            <a:r>
              <a:rPr lang="en-US" sz="2400" dirty="0" smtClean="0"/>
              <a:t> down she fell Prince Ares picked up Princess Aileen from the floor Prince Ares ran to Princess Aileen’s room and put her on her bed and he said…</a:t>
            </a:r>
          </a:p>
          <a:p>
            <a:endParaRPr lang="en-US" sz="24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r>
              <a:rPr lang="en-US" sz="2400" dirty="0" smtClean="0"/>
              <a:t>“</a:t>
            </a:r>
            <a:r>
              <a:rPr lang="en-US" sz="2400" dirty="0" smtClean="0"/>
              <a:t>Princess Aileen Princess Aileen my love please wake up wake up”.</a:t>
            </a:r>
            <a:endParaRPr lang="en-US" sz="2400" smtClean="0"/>
          </a:p>
          <a:p>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327</Words>
  <Application>Microsoft Macintosh PowerPoint</Application>
  <PresentationFormat>On-screen Show (4:3)</PresentationFormat>
  <Paragraphs>12</Paragraphs>
  <Slides>8</Slides>
  <Notes>2</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14</cp:revision>
  <dcterms:created xsi:type="dcterms:W3CDTF">2010-04-23T12:33:11Z</dcterms:created>
  <dcterms:modified xsi:type="dcterms:W3CDTF">2010-04-23T15:02:26Z</dcterms:modified>
</cp:coreProperties>
</file>